
<file path=[Content_Types].xml><?xml version="1.0" encoding="utf-8"?>
<Types xmlns="http://schemas.openxmlformats.org/package/2006/content-types">
  <Default Extension="jpe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307CA-110E-4CC1-823B-5630E5F91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8725E-4068-4DCD-B187-AE804DD0A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38C27-2934-4593-A355-3BCC54D22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A68E7-8E4A-4F96-979D-973B2FA7B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27563-E9D3-40F1-A0C6-5BA9B3577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6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D8C0-ACCF-4CAA-A313-B6CA2F30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C6A7B-53B1-4E88-A6BF-92E8A4EB8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B3985-A76E-4EB5-A798-BBB2712EB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2DEB7-8CAA-4B54-9CAA-2769ED2F8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04140-8EF1-48D9-AAF4-1791B924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5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872C6-EA2B-469B-AE89-692F8538E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7AA95-29C2-4B4D-8514-5F83C7B72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1D89E-85AC-4103-BE3D-7E2A68CB0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08388-F082-4763-BE34-DCC70338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5433C-A80D-4D66-84A0-E25EAF9FA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3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8F5C-8C56-47EE-B706-17B9E443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57074-7DCB-4591-9952-F10E7EAB2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AC558-F38A-43F7-B6BE-ECDFE8A7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6C322-5A72-431B-880F-43701923B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119A9-67F3-4602-A595-EE35D794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7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1046-AFA0-46C5-936D-B4A0E188D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58C39-F938-477D-8989-C34AEB6F0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B5175-469A-4E3F-91E5-242B3A6FC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30FEC-F2C4-46C0-89F4-FA3FF51A1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E05-8CAC-43C6-A43A-FCD85D41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4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65A7-2DB8-4CB1-BB07-18E313F86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D1C02-E42E-4F53-8C02-AD45BD84B4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960CA-767D-46DF-B15F-9641AFE8C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AA4E9-DA3D-4B9A-8168-49AA40709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0C2CD-714E-48DF-B321-2E6EB914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86213-635E-482A-B2E8-93A68F4EF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15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3335-C281-412C-9B74-99B1D0A0A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51FE8-88BE-4D49-867E-F9FEBDE4B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AEB4B7-C8E4-46A5-A02B-0F3086586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DCF3B-9309-4EE5-9D83-D8F3A7D9A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9B6552-2A54-493D-96DC-2CA1ED63C0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056874-76F0-4D56-BA4C-8939BD92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62EF9E-AECE-4F5D-8C4A-8DDF01463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8E4763-0982-4111-8DD6-75B636FE9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6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4474-17B5-411A-9541-4E313910C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911C6-6FA0-4609-B5E4-CD22DCEB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12/27/2021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4B3A1-8E23-4D92-AF8E-3C17FAA2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0887A-1029-4A14-8EE1-7F674431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30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10D0ED-2401-4478-B8B7-16FC6B445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12/27/2021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E0F8A5-9282-45C6-BBCB-EA13C05CE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35A5F-3D02-412B-85D3-E4368196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0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4AA97-96BB-4EC2-867E-6A5F6941C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6CFB6-183D-49AD-9D90-F69CF21E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57E82-6E52-40F8-A4E0-860A7B6DF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90576-E220-44D5-8FC8-71A19247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243FB-E8EA-4FC4-959E-18F9B7F9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9EFD6-79B4-4760-AE7E-D11EC2E9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08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BF9E5-C682-4256-A842-A143C4D6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9DBF4A-4A89-4BA5-9FE9-3415B4A39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222D3-4ACD-4B41-AB92-B7F6D4C18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E8794-324B-4ABE-BB7C-BC90EB851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E1314-A7D4-4442-A519-21B4121A6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CC405-2344-482C-8A50-5C1F7E638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91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0761D0-3514-447A-8C37-FF6D60C0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B189E-27DC-4F2F-AC2D-720069185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E0318-AF23-4960-996B-2A6122D427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DADE0-EE27-43A8-817D-A221CCA8D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E540D-3977-4378-915D-1EBF94324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66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9121-4A84-4749-86FD-1BA9C5671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5305" y="235881"/>
            <a:ext cx="4569006" cy="2884247"/>
          </a:xfrm>
        </p:spPr>
        <p:txBody>
          <a:bodyPr anchor="ctr">
            <a:normAutofit/>
          </a:bodyPr>
          <a:lstStyle/>
          <a:p>
            <a:r>
              <a:rPr lang="en-US" b="1" dirty="0"/>
              <a:t>GrannyKnows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08045-9CB0-42F8-9F90-9D27CBE7CC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5304" y="3842426"/>
            <a:ext cx="5418899" cy="2397653"/>
          </a:xfrm>
        </p:spPr>
        <p:txBody>
          <a:bodyPr anchor="b">
            <a:normAutofit/>
          </a:bodyPr>
          <a:lstStyle/>
          <a:p>
            <a:r>
              <a:rPr lang="he-IL" dirty="0"/>
              <a:t>צוות הפרויקט: צח כהן(ראש צוות), בר לוזון ושני ישי מרגי</a:t>
            </a:r>
            <a:endParaRPr lang="en-US" dirty="0"/>
          </a:p>
          <a:p>
            <a:r>
              <a:rPr lang="he-IL" dirty="0"/>
              <a:t>גיט:</a:t>
            </a:r>
          </a:p>
          <a:p>
            <a:endParaRPr lang="en-US" dirty="0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7F6C437C-B8C1-4133-8DBF-5B62E01DB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342"/>
          <a:stretch/>
        </p:blipFill>
        <p:spPr>
          <a:xfrm>
            <a:off x="22" y="0"/>
            <a:ext cx="6095978" cy="6857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32355F-2CBC-4E64-A22C-F2AA82889429}"/>
              </a:ext>
            </a:extLst>
          </p:cNvPr>
          <p:cNvSpPr txBox="1"/>
          <p:nvPr/>
        </p:nvSpPr>
        <p:spPr>
          <a:xfrm>
            <a:off x="5505323" y="5795292"/>
            <a:ext cx="6113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dirty="0"/>
              <a:t>https://github.com/Tzachc/GrannyKnow</a:t>
            </a:r>
          </a:p>
        </p:txBody>
      </p:sp>
    </p:spTree>
    <p:extLst>
      <p:ext uri="{BB962C8B-B14F-4D97-AF65-F5344CB8AC3E}">
        <p14:creationId xmlns:p14="http://schemas.microsoft.com/office/powerpoint/2010/main" val="2101242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D384BB-CA8F-4CC7-B49D-A27EAC8AB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8607"/>
            <a:ext cx="2010533" cy="4209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D84D6D-71A3-4354-82E9-3318BC5A9A31}"/>
              </a:ext>
            </a:extLst>
          </p:cNvPr>
          <p:cNvSpPr txBox="1"/>
          <p:nvPr/>
        </p:nvSpPr>
        <p:spPr>
          <a:xfrm>
            <a:off x="0" y="1224959"/>
            <a:ext cx="199933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פרופיל משתמש</a:t>
            </a:r>
          </a:p>
          <a:p>
            <a:pPr algn="r" rtl="1"/>
            <a:r>
              <a:rPr lang="he-IL" sz="1200" dirty="0"/>
              <a:t>כפתור </a:t>
            </a:r>
            <a:r>
              <a:rPr lang="en-GB" sz="1200" dirty="0"/>
              <a:t>My Treatment </a:t>
            </a:r>
            <a:r>
              <a:rPr lang="he-IL" sz="1200" dirty="0"/>
              <a:t>יראה</a:t>
            </a:r>
          </a:p>
          <a:p>
            <a:pPr algn="r" rtl="1"/>
            <a:r>
              <a:rPr lang="he-IL" sz="1200" dirty="0"/>
              <a:t>רק את התרופות שאני העלתי</a:t>
            </a:r>
          </a:p>
          <a:p>
            <a:pPr algn="r" rtl="1"/>
            <a:r>
              <a:rPr lang="en-GB" sz="1200" dirty="0"/>
              <a:t>Become premium</a:t>
            </a:r>
            <a:r>
              <a:rPr lang="he-IL" sz="1200" dirty="0"/>
              <a:t> אם אני </a:t>
            </a:r>
          </a:p>
          <a:p>
            <a:pPr algn="r" rtl="1"/>
            <a:r>
              <a:rPr lang="he-IL" sz="1200" dirty="0"/>
              <a:t>לא משתמש פרימיום והחלטתי </a:t>
            </a:r>
          </a:p>
          <a:p>
            <a:pPr algn="r" rtl="1"/>
            <a:r>
              <a:rPr lang="he-IL" sz="1200" dirty="0"/>
              <a:t>להשתדרג.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5A1AAE8-692C-40CF-81A7-6C214A7F0CBB}"/>
              </a:ext>
            </a:extLst>
          </p:cNvPr>
          <p:cNvSpPr/>
          <p:nvPr/>
        </p:nvSpPr>
        <p:spPr>
          <a:xfrm>
            <a:off x="2120630" y="4490656"/>
            <a:ext cx="581312" cy="525294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00502-7A18-4140-8059-E32434DF2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39" y="2648607"/>
            <a:ext cx="1957392" cy="4209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6DEEA0-F572-4FD9-AE1D-DE2E5CF2393D}"/>
              </a:ext>
            </a:extLst>
          </p:cNvPr>
          <p:cNvSpPr txBox="1"/>
          <p:nvPr/>
        </p:nvSpPr>
        <p:spPr>
          <a:xfrm>
            <a:off x="2555300" y="1778957"/>
            <a:ext cx="22141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שדרוג לפרימיום</a:t>
            </a:r>
          </a:p>
          <a:p>
            <a:pPr algn="r" rtl="1"/>
            <a:r>
              <a:rPr lang="he-IL" sz="1200" dirty="0"/>
              <a:t>יתן גישה להעלות תרופה בתשלום.</a:t>
            </a:r>
          </a:p>
          <a:p>
            <a:pPr algn="r" rtl="1"/>
            <a:r>
              <a:rPr lang="he-IL" sz="1200" dirty="0"/>
              <a:t>סוג נטורופתיה.</a:t>
            </a:r>
            <a:endParaRPr lang="en-US" sz="12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BB2B502-ECF5-41AC-8AA6-005A04BEAB0D}"/>
              </a:ext>
            </a:extLst>
          </p:cNvPr>
          <p:cNvSpPr/>
          <p:nvPr/>
        </p:nvSpPr>
        <p:spPr>
          <a:xfrm>
            <a:off x="4879528" y="4490656"/>
            <a:ext cx="581312" cy="525294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43F4C5-E44C-42D5-B784-F64B90B7E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937" y="2612813"/>
            <a:ext cx="1957392" cy="42451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33394F-A731-4785-839A-B0D21AB5667B}"/>
              </a:ext>
            </a:extLst>
          </p:cNvPr>
          <p:cNvSpPr txBox="1"/>
          <p:nvPr/>
        </p:nvSpPr>
        <p:spPr>
          <a:xfrm>
            <a:off x="5301109" y="1799937"/>
            <a:ext cx="23086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מסך טיפים:</a:t>
            </a:r>
          </a:p>
          <a:p>
            <a:r>
              <a:rPr lang="he-IL" sz="1200" dirty="0"/>
              <a:t>פתוח גם לאורח וגם למשתמש רשום</a:t>
            </a:r>
            <a:endParaRPr lang="en-US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9DCAA0-C068-457E-A594-00CB1EA75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727" y="97104"/>
            <a:ext cx="1600906" cy="144395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79E64856-FE6B-404E-B3FB-123442ED2E69}"/>
              </a:ext>
            </a:extLst>
          </p:cNvPr>
          <p:cNvSpPr/>
          <p:nvPr/>
        </p:nvSpPr>
        <p:spPr>
          <a:xfrm>
            <a:off x="7633933" y="4472759"/>
            <a:ext cx="581312" cy="525294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0D81CB7-103A-4558-9D7E-22B2527F8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8196" y="2648607"/>
            <a:ext cx="2003404" cy="42451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E0A204-1D76-4557-A61E-245C05E195B0}"/>
              </a:ext>
            </a:extLst>
          </p:cNvPr>
          <p:cNvSpPr txBox="1"/>
          <p:nvPr/>
        </p:nvSpPr>
        <p:spPr>
          <a:xfrm>
            <a:off x="8159140" y="1799937"/>
            <a:ext cx="23647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מסך אזהרה:</a:t>
            </a:r>
          </a:p>
          <a:p>
            <a:pPr algn="r" rtl="1"/>
            <a:r>
              <a:rPr lang="he-IL" sz="1200" dirty="0"/>
              <a:t>הסבר שהאפליקציה לא מחליפה ייעוץ</a:t>
            </a:r>
          </a:p>
          <a:p>
            <a:pPr algn="r" rtl="1"/>
            <a:r>
              <a:rPr lang="he-IL" sz="1200" dirty="0"/>
              <a:t>רפואי במידת הצורך.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22902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598B17-DAFD-4AE5-AC3B-341DE955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41" y="4136846"/>
            <a:ext cx="2867425" cy="2086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37DFAF-544C-4C0A-8B3F-AE28E00BC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34" y="1268130"/>
            <a:ext cx="2861401" cy="20862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81A27C-1B0E-4A77-A52A-B644D1FB5E44}"/>
              </a:ext>
            </a:extLst>
          </p:cNvPr>
          <p:cNvSpPr txBox="1"/>
          <p:nvPr/>
        </p:nvSpPr>
        <p:spPr>
          <a:xfrm>
            <a:off x="523952" y="3602478"/>
            <a:ext cx="21303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100" dirty="0"/>
              <a:t>דיאלוג לאחר רישום, האם ברצונך לשדרג למשתמש פרימיום.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6E3DA0-4CE9-4481-BEDB-B1E9C683CDCD}"/>
              </a:ext>
            </a:extLst>
          </p:cNvPr>
          <p:cNvSpPr txBox="1"/>
          <p:nvPr/>
        </p:nvSpPr>
        <p:spPr>
          <a:xfrm>
            <a:off x="629056" y="667966"/>
            <a:ext cx="2130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100" dirty="0"/>
              <a:t>דיאלוג של בחירת איזה סוג תרופה להעלות.</a:t>
            </a:r>
          </a:p>
          <a:p>
            <a:pPr algn="r" rtl="1"/>
            <a:r>
              <a:rPr lang="he-IL" sz="1100" dirty="0"/>
              <a:t>משתמש פרימיום בלבד.</a:t>
            </a:r>
            <a:endParaRPr lang="en-US" sz="1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8B6CF5-9616-4236-9845-3583B1EDC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387" y="4033365"/>
            <a:ext cx="3610479" cy="20862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A03A6B-17C2-41E3-AFEB-8B073D6F3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987" y="3603371"/>
            <a:ext cx="3696216" cy="26197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708A82-8165-45F4-9150-02314EED7199}"/>
              </a:ext>
            </a:extLst>
          </p:cNvPr>
          <p:cNvSpPr txBox="1"/>
          <p:nvPr/>
        </p:nvSpPr>
        <p:spPr>
          <a:xfrm>
            <a:off x="4707390" y="3409349"/>
            <a:ext cx="2130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100" dirty="0"/>
              <a:t>נוטיפיקציה שקופצת ברגע שמשתמש הוסיף תרופה חדשה לאפליקציה.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C0CB85-348C-4E73-92B9-37F0D68F4D01}"/>
              </a:ext>
            </a:extLst>
          </p:cNvPr>
          <p:cNvSpPr txBox="1"/>
          <p:nvPr/>
        </p:nvSpPr>
        <p:spPr>
          <a:xfrm>
            <a:off x="9744811" y="3254629"/>
            <a:ext cx="2130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100" dirty="0"/>
              <a:t>פתיחת שיחה בוואטסאפ 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9F233-594C-4EE3-80D5-05FF31135D9E}"/>
              </a:ext>
            </a:extLst>
          </p:cNvPr>
          <p:cNvSpPr txBox="1"/>
          <p:nvPr/>
        </p:nvSpPr>
        <p:spPr>
          <a:xfrm>
            <a:off x="5242035" y="1032641"/>
            <a:ext cx="18533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1100" dirty="0"/>
              <a:t>מסך קנייה של תרופת פרימיום.</a:t>
            </a:r>
          </a:p>
          <a:p>
            <a:pPr algn="r" rtl="1"/>
            <a:r>
              <a:rPr lang="he-IL" sz="1100" dirty="0"/>
              <a:t>לחיצה תעביר למסך תשלום.</a:t>
            </a:r>
            <a:endParaRPr lang="en-US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B7D2EB-793E-46B3-BE89-3262DC670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732" y="42673"/>
            <a:ext cx="1514559" cy="32555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326039-DD1B-4312-8E1C-42575A34E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455" y="-3009"/>
            <a:ext cx="1676684" cy="3467688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774A0197-59B4-4696-80E4-C5A02BBD20E5}"/>
              </a:ext>
            </a:extLst>
          </p:cNvPr>
          <p:cNvSpPr/>
          <p:nvPr/>
        </p:nvSpPr>
        <p:spPr>
          <a:xfrm>
            <a:off x="6216183" y="1936051"/>
            <a:ext cx="581312" cy="525294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58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D4A61-1C9D-498C-8353-E27F1452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משימות להמשך: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F5C6D-C272-43B1-B465-BD17D0026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כרגע בסליקה אין מחיר.</a:t>
            </a:r>
          </a:p>
          <a:p>
            <a:pPr algn="r" rtl="1"/>
            <a:r>
              <a:rPr lang="he-IL" dirty="0"/>
              <a:t>הוספת אופציה לכתיבת תגובה למשתמשים רשומים.</a:t>
            </a:r>
          </a:p>
          <a:p>
            <a:pPr algn="r" rtl="1"/>
            <a:r>
              <a:rPr lang="he-IL" dirty="0"/>
              <a:t>הוספת תמונות של מוצרים.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marL="0" indent="0" algn="r" rtl="1">
              <a:buNone/>
            </a:pPr>
            <a:r>
              <a:rPr lang="he-IL" dirty="0"/>
              <a:t>תודה רבה על ההקשבה,</a:t>
            </a:r>
          </a:p>
          <a:p>
            <a:pPr marL="0" indent="0" algn="r" rtl="1">
              <a:buNone/>
            </a:pPr>
            <a:r>
              <a:rPr lang="he-IL" dirty="0"/>
              <a:t>צח,בר ושני </a:t>
            </a:r>
            <a:r>
              <a:rPr lang="he-IL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89461-0B50-4CD9-B5F9-D7E619334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83" y="4960766"/>
            <a:ext cx="1600906" cy="144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6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536B8B-2D38-41F2-BC6E-C8FAFB3574AF}"/>
              </a:ext>
            </a:extLst>
          </p:cNvPr>
          <p:cNvSpPr txBox="1"/>
          <p:nvPr/>
        </p:nvSpPr>
        <p:spPr>
          <a:xfrm>
            <a:off x="4398579" y="441434"/>
            <a:ext cx="7624808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he-IL" sz="2400" b="1" dirty="0"/>
              <a:t>תיאור המערכת</a:t>
            </a:r>
            <a:r>
              <a:rPr lang="en-US" sz="2400" b="1" dirty="0"/>
              <a:t>/ </a:t>
            </a:r>
            <a:r>
              <a:rPr lang="he-IL" sz="2400" b="1" dirty="0"/>
              <a:t> מטרת האפליקציה:</a:t>
            </a:r>
          </a:p>
          <a:p>
            <a:pPr algn="r" rtl="1"/>
            <a:r>
              <a:rPr lang="he-IL" sz="1800" dirty="0"/>
              <a:t>טיפול ראשוני או מקדים לבעיה רפואית כלשהי שלא בהכרח מסוכנת או מצריכה הליכה לרופא או איש מקצוע.</a:t>
            </a:r>
          </a:p>
          <a:p>
            <a:pPr algn="r" rtl="1"/>
            <a:r>
              <a:rPr lang="he-IL" sz="1800" dirty="0"/>
              <a:t>המערכת מיועדת לכל מי שרוצה טיפול רפואי טבעי.</a:t>
            </a:r>
          </a:p>
          <a:p>
            <a:pPr marL="0" indent="0" algn="r" rtl="1">
              <a:buNone/>
            </a:pPr>
            <a:endParaRPr lang="he-IL" sz="1800" dirty="0"/>
          </a:p>
          <a:p>
            <a:pPr marL="0" indent="0" algn="r" rtl="1">
              <a:buNone/>
            </a:pPr>
            <a:r>
              <a:rPr lang="he-IL" sz="2400" b="1" dirty="0"/>
              <a:t>למערכת יש 2 הרשאות:</a:t>
            </a:r>
          </a:p>
          <a:p>
            <a:pPr algn="r" rtl="1"/>
            <a:r>
              <a:rPr lang="he-IL" sz="1800" dirty="0"/>
              <a:t>משתמש אורח-יכול לראות את כל התרופות אך פעולותיו מוגבלות.</a:t>
            </a:r>
          </a:p>
          <a:p>
            <a:pPr algn="r" rtl="1"/>
            <a:r>
              <a:rPr lang="he-IL" sz="1800" dirty="0"/>
              <a:t>משתמש רשום-יכול לראות את כל התרופות וכן יוכל לעלות תרופות ולשדרג את המשתמש.</a:t>
            </a:r>
          </a:p>
          <a:p>
            <a:pPr algn="r" rtl="1"/>
            <a:r>
              <a:rPr lang="he-IL" sz="1800" dirty="0"/>
              <a:t>* משתמש פרמיום-שדרוג של משתמש רשום המעניק לו יכולת להעלות לאפליקציה תרופות למכירה.</a:t>
            </a:r>
          </a:p>
          <a:p>
            <a:pPr algn="r" rtl="1"/>
            <a:endParaRPr lang="he-IL" sz="1800" dirty="0"/>
          </a:p>
          <a:p>
            <a:pPr marL="0" indent="0" algn="r" rtl="1">
              <a:buNone/>
            </a:pPr>
            <a:r>
              <a:rPr lang="he-IL" sz="2400" b="1" dirty="0"/>
              <a:t>מצב קיים: </a:t>
            </a:r>
          </a:p>
          <a:p>
            <a:pPr algn="r" rtl="1"/>
            <a:r>
              <a:rPr lang="he-IL" sz="1800" dirty="0"/>
              <a:t>הצלחנו לעמוד בכל הדרישות שהצבנו לעצמנו וכן גם כאלה שהיו בעדיפות נמוכה.</a:t>
            </a:r>
          </a:p>
          <a:p>
            <a:pPr marL="0" indent="0" algn="r" rtl="1">
              <a:buNone/>
            </a:pPr>
            <a:endParaRPr lang="he-IL" sz="1800" dirty="0"/>
          </a:p>
          <a:p>
            <a:pPr marL="0" indent="0" algn="r" rtl="1">
              <a:buNone/>
            </a:pPr>
            <a:r>
              <a:rPr lang="he-IL" sz="2400" b="1" dirty="0"/>
              <a:t>פערים:</a:t>
            </a:r>
          </a:p>
          <a:p>
            <a:pPr algn="r" rtl="1"/>
            <a:r>
              <a:rPr lang="he-IL" sz="1800" dirty="0"/>
              <a:t>* הוספנו אפשרות של מכירת תרופות באפליקציה (נטורופ</a:t>
            </a:r>
            <a:r>
              <a:rPr lang="he-IL" dirty="0"/>
              <a:t>תיה) ולכן החלטנו שמערכת צאט בתוך האפליקציה תיהיה פחות שימושיות.</a:t>
            </a:r>
          </a:p>
          <a:p>
            <a:pPr algn="r" rtl="1"/>
            <a:r>
              <a:rPr lang="he-IL" sz="1800" dirty="0"/>
              <a:t>לכן עשינו לבסוף</a:t>
            </a:r>
            <a:r>
              <a:rPr lang="he-IL" dirty="0"/>
              <a:t> מעבר לשיחה בוואטסאפ.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הוספה למועדפים.</a:t>
            </a:r>
            <a:endParaRPr lang="he-IL" sz="1800" dirty="0"/>
          </a:p>
          <a:p>
            <a:pPr marL="0" indent="0">
              <a:buNone/>
            </a:pPr>
            <a:endParaRPr lang="he-IL" sz="1800" dirty="0"/>
          </a:p>
        </p:txBody>
      </p:sp>
      <p:pic>
        <p:nvPicPr>
          <p:cNvPr id="6" name="תמונה 4">
            <a:extLst>
              <a:ext uri="{FF2B5EF4-FFF2-40B4-BE49-F238E27FC236}">
                <a16:creationId xmlns:a16="http://schemas.microsoft.com/office/drawing/2014/main" id="{63645072-E531-49F4-B295-44A2BC247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342"/>
          <a:stretch/>
        </p:blipFill>
        <p:spPr>
          <a:xfrm>
            <a:off x="21" y="1939159"/>
            <a:ext cx="4372293" cy="49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73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D4DA75-6C3B-4A2B-9758-8C46A068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300" y="365126"/>
            <a:ext cx="4705498" cy="1035658"/>
          </a:xfrm>
        </p:spPr>
        <p:txBody>
          <a:bodyPr>
            <a:normAutofit fontScale="90000"/>
          </a:bodyPr>
          <a:lstStyle/>
          <a:p>
            <a:r>
              <a:rPr lang="he-IL" b="1" dirty="0"/>
              <a:t>דרישות מרכזיות:</a:t>
            </a:r>
            <a:br>
              <a:rPr lang="he-IL" b="1" dirty="0"/>
            </a:b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501678-454C-4987-9159-9B19AD9D1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0"/>
          <a:stretch/>
        </p:blipFill>
        <p:spPr>
          <a:xfrm>
            <a:off x="77841" y="365125"/>
            <a:ext cx="5465861" cy="6128426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328F8F2-5E40-474B-9EA5-3BEC9758428E}"/>
              </a:ext>
            </a:extLst>
          </p:cNvPr>
          <p:cNvSpPr txBox="1"/>
          <p:nvPr/>
        </p:nvSpPr>
        <p:spPr>
          <a:xfrm>
            <a:off x="5045530" y="1079769"/>
            <a:ext cx="66860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b="1" dirty="0"/>
              <a:t>אורח: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צפייה בכל הטיפולים הקיימים למעט טיפולי "פרימיום" בתשלום.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צפייה בטיפים.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שליחת הודעה למפרסם הטיפול.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אופציה לרישום.</a:t>
            </a:r>
          </a:p>
          <a:p>
            <a:pPr algn="r" rtl="1"/>
            <a:endParaRPr lang="he-IL" dirty="0"/>
          </a:p>
          <a:p>
            <a:pPr algn="r" rtl="1"/>
            <a:r>
              <a:rPr lang="he-IL" b="1" dirty="0"/>
              <a:t>משתמש רשום: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העלאת טיפול חדש למערכת וצפייה בכל הטיפולים הקיימים.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פרופיל משתמש.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אופציה לדירוג.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שליחת הודעות למפרסם הטיפול.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שדרוג למשתמש פרימיום (יקנה יכולת לפרסום תרופות בתשלום).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algn="r" rtl="1"/>
            <a:r>
              <a:rPr lang="he-IL" b="1" dirty="0"/>
              <a:t>כללי: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הכניסה לאפליקציה תתבצע ע"י הזדהות.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שמירת המידע ב </a:t>
            </a:r>
            <a:r>
              <a:rPr lang="en-US" dirty="0"/>
              <a:t>DB</a:t>
            </a:r>
            <a:r>
              <a:rPr lang="he-IL" dirty="0"/>
              <a:t> בצורה יעילה.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אישור תרופה לפני פרסומה באפליקציה לצורך בקרה.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האפליקציה תיהיה ברורה, נוחה וקלה לשימוש ע"י המשתמשים.</a:t>
            </a:r>
          </a:p>
        </p:txBody>
      </p:sp>
    </p:spTree>
    <p:extLst>
      <p:ext uri="{BB962C8B-B14F-4D97-AF65-F5344CB8AC3E}">
        <p14:creationId xmlns:p14="http://schemas.microsoft.com/office/powerpoint/2010/main" val="4280717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6F26F-8579-452D-9FC0-5CC8648F5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34" y="980255"/>
            <a:ext cx="6868484" cy="5877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5B096-516E-4073-8AD4-C100C58B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718" y="3555460"/>
            <a:ext cx="4671191" cy="2830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DA9B0C-4624-4B33-8454-FC5957B412FB}"/>
              </a:ext>
            </a:extLst>
          </p:cNvPr>
          <p:cNvSpPr txBox="1"/>
          <p:nvPr/>
        </p:nvSpPr>
        <p:spPr>
          <a:xfrm>
            <a:off x="8228902" y="980255"/>
            <a:ext cx="236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3600" dirty="0"/>
              <a:t>דיאגרמות </a:t>
            </a:r>
            <a:r>
              <a:rPr lang="en-US" sz="3600" dirty="0"/>
              <a:t>UML</a:t>
            </a:r>
            <a:r>
              <a:rPr lang="he-IL" sz="3600" dirty="0"/>
              <a:t>: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12031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5AA835-B993-475C-BD17-C4D169B5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1" y="3730572"/>
            <a:ext cx="7269363" cy="3127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7886C-8FAD-418D-9638-F7919EF63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995" y="1634247"/>
            <a:ext cx="4703214" cy="4864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32BF3C-FED5-47EC-BA40-BD02E0853A04}"/>
              </a:ext>
            </a:extLst>
          </p:cNvPr>
          <p:cNvSpPr txBox="1"/>
          <p:nvPr/>
        </p:nvSpPr>
        <p:spPr>
          <a:xfrm>
            <a:off x="8303648" y="904672"/>
            <a:ext cx="187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מבנה ה </a:t>
            </a:r>
            <a:r>
              <a:rPr lang="en-GB" dirty="0"/>
              <a:t>Database</a:t>
            </a:r>
            <a:r>
              <a:rPr lang="he-IL" dirty="0"/>
              <a:t>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4F76BC-C9B2-4537-AB7D-897D7C854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21" y="0"/>
            <a:ext cx="6566170" cy="358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18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4DD6B-FA7E-4905-8D18-C72D8C68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59" y="81346"/>
            <a:ext cx="10515600" cy="1325563"/>
          </a:xfrm>
        </p:spPr>
        <p:txBody>
          <a:bodyPr/>
          <a:lstStyle/>
          <a:p>
            <a:r>
              <a:rPr lang="en-GB" dirty="0"/>
              <a:t>Database: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22EB1-4B35-4F92-80E7-6A122DEB19E9}"/>
              </a:ext>
            </a:extLst>
          </p:cNvPr>
          <p:cNvSpPr txBox="1"/>
          <p:nvPr/>
        </p:nvSpPr>
        <p:spPr>
          <a:xfrm>
            <a:off x="223736" y="2773973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תרופת "פרימיום"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81476-EAC1-468D-91BF-69FA2EA9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44" y="3738165"/>
            <a:ext cx="3142611" cy="2833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989267-8FEF-43FD-92E6-39758435B3EF}"/>
              </a:ext>
            </a:extLst>
          </p:cNvPr>
          <p:cNvSpPr txBox="1"/>
          <p:nvPr/>
        </p:nvSpPr>
        <p:spPr>
          <a:xfrm>
            <a:off x="3579455" y="2840637"/>
            <a:ext cx="200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תרופה רגילה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795847-9E19-45ED-9731-DA853C14F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55" y="3738165"/>
            <a:ext cx="3347367" cy="2893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630645-BD54-4989-ACB7-541E5DDF10FD}"/>
              </a:ext>
            </a:extLst>
          </p:cNvPr>
          <p:cNvSpPr txBox="1"/>
          <p:nvPr/>
        </p:nvSpPr>
        <p:spPr>
          <a:xfrm>
            <a:off x="7042825" y="2840478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משתמשים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1BDD13-8376-4E8A-A1D0-147D897B5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636" y="4484451"/>
            <a:ext cx="3303427" cy="16359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7FD2E0-9E7F-4506-8FF0-76C106A65F42}"/>
              </a:ext>
            </a:extLst>
          </p:cNvPr>
          <p:cNvSpPr txBox="1"/>
          <p:nvPr/>
        </p:nvSpPr>
        <p:spPr>
          <a:xfrm>
            <a:off x="10369797" y="2840478"/>
            <a:ext cx="127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טיפים</a:t>
            </a:r>
            <a:endParaRPr lang="en-US" dirty="0"/>
          </a:p>
        </p:txBody>
      </p:sp>
      <p:pic>
        <p:nvPicPr>
          <p:cNvPr id="18" name="תמונה 4">
            <a:extLst>
              <a:ext uri="{FF2B5EF4-FFF2-40B4-BE49-F238E27FC236}">
                <a16:creationId xmlns:a16="http://schemas.microsoft.com/office/drawing/2014/main" id="{4922D63A-8844-48DA-9DEA-A6FB7E2424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342"/>
          <a:stretch/>
        </p:blipFill>
        <p:spPr>
          <a:xfrm>
            <a:off x="10073673" y="81346"/>
            <a:ext cx="2118327" cy="23831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0EE021-8C11-4D81-B5DD-2E92951F2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07" y="3465752"/>
            <a:ext cx="3208931" cy="320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05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ndroid Emulator - Pixel 4 Xl Api 29 5554 2021-12-26 12-13-03-1">
            <a:hlinkClick r:id="" action="ppaction://media"/>
            <a:extLst>
              <a:ext uri="{FF2B5EF4-FFF2-40B4-BE49-F238E27FC236}">
                <a16:creationId xmlns:a16="http://schemas.microsoft.com/office/drawing/2014/main" id="{51F10378-1B13-4665-B233-475F6EF74FB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68887" y="998876"/>
            <a:ext cx="2054225" cy="4351338"/>
          </a:xfrm>
        </p:spPr>
      </p:pic>
    </p:spTree>
    <p:extLst>
      <p:ext uri="{BB962C8B-B14F-4D97-AF65-F5344CB8AC3E}">
        <p14:creationId xmlns:p14="http://schemas.microsoft.com/office/powerpoint/2010/main" val="281855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9DBDE-C0F4-47AA-98BC-80FBDF7B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476" y="157270"/>
            <a:ext cx="1755228" cy="974944"/>
          </a:xfrm>
        </p:spPr>
        <p:txBody>
          <a:bodyPr/>
          <a:lstStyle/>
          <a:p>
            <a:r>
              <a:rPr lang="he-IL" dirty="0"/>
              <a:t>מסכים: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4AE3F-E3C2-4351-9B93-6A340C91D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8" y="1916349"/>
            <a:ext cx="2330063" cy="4941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FCAC1-7D62-48B0-AE25-522D6A843FCC}"/>
              </a:ext>
            </a:extLst>
          </p:cNvPr>
          <p:cNvSpPr txBox="1"/>
          <p:nvPr/>
        </p:nvSpPr>
        <p:spPr>
          <a:xfrm>
            <a:off x="424603" y="944240"/>
            <a:ext cx="185018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מסך התחברות:</a:t>
            </a:r>
          </a:p>
          <a:p>
            <a:pPr algn="r" rtl="1"/>
            <a:r>
              <a:rPr lang="he-IL" sz="1100" dirty="0"/>
              <a:t>2 סוגי משתמשים:</a:t>
            </a:r>
          </a:p>
          <a:p>
            <a:pPr algn="r" rtl="1"/>
            <a:r>
              <a:rPr lang="he-IL" sz="1100" dirty="0"/>
              <a:t>משתמש רשום ומשתמש אורח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9EE5937-6BF4-416A-9283-FD014242C45E}"/>
              </a:ext>
            </a:extLst>
          </p:cNvPr>
          <p:cNvSpPr/>
          <p:nvPr/>
        </p:nvSpPr>
        <p:spPr>
          <a:xfrm>
            <a:off x="2587558" y="3881336"/>
            <a:ext cx="581312" cy="525294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3D47BB-8E16-4D24-ADB0-FDF91B92E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042" y="1916348"/>
            <a:ext cx="2345684" cy="49416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1DD756-2627-458F-9430-6C0C0A9A9C92}"/>
              </a:ext>
            </a:extLst>
          </p:cNvPr>
          <p:cNvSpPr txBox="1"/>
          <p:nvPr/>
        </p:nvSpPr>
        <p:spPr>
          <a:xfrm>
            <a:off x="2833717" y="1039185"/>
            <a:ext cx="2864823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התחברות כאורח</a:t>
            </a:r>
          </a:p>
          <a:p>
            <a:pPr algn="r" rtl="1"/>
            <a:r>
              <a:rPr lang="he-IL" sz="1100" dirty="0"/>
              <a:t>תפריט של משתמש אורח, תצוגה מוגבלת, אין</a:t>
            </a:r>
          </a:p>
          <a:p>
            <a:pPr algn="r" rtl="1"/>
            <a:r>
              <a:rPr lang="he-IL" sz="1100" dirty="0"/>
              <a:t>גישה לתרופות פרימיום, לא ניתן להעלות תרופות </a:t>
            </a:r>
          </a:p>
          <a:p>
            <a:pPr algn="r" rtl="1"/>
            <a:r>
              <a:rPr lang="he-IL" sz="1100" dirty="0"/>
              <a:t>לאפליקציה ואין פרופיל משתמש.</a:t>
            </a:r>
            <a:endParaRPr lang="en-US" sz="11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FE1836B-96C6-44B3-9C2D-9DF3BC902A76}"/>
              </a:ext>
            </a:extLst>
          </p:cNvPr>
          <p:cNvSpPr/>
          <p:nvPr/>
        </p:nvSpPr>
        <p:spPr>
          <a:xfrm>
            <a:off x="5680898" y="3897382"/>
            <a:ext cx="581312" cy="525294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957A4-6264-4EA7-8429-4427716E2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382" y="1916348"/>
            <a:ext cx="2327746" cy="48794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018110-4226-4AC4-AE65-4F2CCD9130B5}"/>
              </a:ext>
            </a:extLst>
          </p:cNvPr>
          <p:cNvSpPr txBox="1"/>
          <p:nvPr/>
        </p:nvSpPr>
        <p:spPr>
          <a:xfrm>
            <a:off x="6810704" y="1400784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מסך רישום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E2A3E91-4A03-47E2-ADE1-BEB1015FD6D0}"/>
              </a:ext>
            </a:extLst>
          </p:cNvPr>
          <p:cNvSpPr/>
          <p:nvPr/>
        </p:nvSpPr>
        <p:spPr>
          <a:xfrm>
            <a:off x="8770661" y="3897382"/>
            <a:ext cx="581312" cy="525294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7EDEE1-615D-4DB1-A664-B2E30CE34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9506" y="1916348"/>
            <a:ext cx="2345684" cy="47757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757C8C-A8E3-47A7-996E-2B70AB6995EB}"/>
              </a:ext>
            </a:extLst>
          </p:cNvPr>
          <p:cNvSpPr txBox="1"/>
          <p:nvPr/>
        </p:nvSpPr>
        <p:spPr>
          <a:xfrm>
            <a:off x="9865570" y="1316422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מסך התחברות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67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6A4C66-9881-486A-80AA-6AB0472E5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3" y="2255699"/>
            <a:ext cx="2145556" cy="4602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66FDE1-6A95-4BE3-B896-70DF5F9FC756}"/>
              </a:ext>
            </a:extLst>
          </p:cNvPr>
          <p:cNvSpPr txBox="1"/>
          <p:nvPr/>
        </p:nvSpPr>
        <p:spPr>
          <a:xfrm>
            <a:off x="373858" y="1158801"/>
            <a:ext cx="160090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משתמש רשום:</a:t>
            </a:r>
          </a:p>
          <a:p>
            <a:r>
              <a:rPr lang="he-IL" sz="1100" dirty="0"/>
              <a:t>נוסף מסך פרופיל שיציג מידע על המשתמש, מסך תרופות פרימיום-קנייה של תרופות.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6BC78BB-B238-497E-9923-04B5D03796C4}"/>
              </a:ext>
            </a:extLst>
          </p:cNvPr>
          <p:cNvSpPr/>
          <p:nvPr/>
        </p:nvSpPr>
        <p:spPr>
          <a:xfrm>
            <a:off x="2354094" y="4294203"/>
            <a:ext cx="581312" cy="525294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B096C8A-C474-48A8-B645-9468F9EEA07B}"/>
              </a:ext>
            </a:extLst>
          </p:cNvPr>
          <p:cNvSpPr/>
          <p:nvPr/>
        </p:nvSpPr>
        <p:spPr>
          <a:xfrm>
            <a:off x="5316193" y="4294201"/>
            <a:ext cx="581312" cy="525294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5BAB61-5CC7-4F90-849E-F62BE16CD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585" y="2139658"/>
            <a:ext cx="2166777" cy="47032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0637B3-8530-42E1-9F9A-5BFC3C132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502" y="2174823"/>
            <a:ext cx="2241307" cy="488745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2B4CD522-9DBE-461C-A114-0BF26AB1CDBF}"/>
              </a:ext>
            </a:extLst>
          </p:cNvPr>
          <p:cNvSpPr/>
          <p:nvPr/>
        </p:nvSpPr>
        <p:spPr>
          <a:xfrm>
            <a:off x="8280212" y="4355905"/>
            <a:ext cx="581312" cy="525294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3F8328-ED40-4B7B-9DEE-5DF1F1D76AB6}"/>
              </a:ext>
            </a:extLst>
          </p:cNvPr>
          <p:cNvSpPr txBox="1"/>
          <p:nvPr/>
        </p:nvSpPr>
        <p:spPr>
          <a:xfrm>
            <a:off x="8727681" y="1053368"/>
            <a:ext cx="260606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העלאת תרופת "פרימיום":</a:t>
            </a:r>
          </a:p>
          <a:p>
            <a:pPr algn="r" rtl="1"/>
            <a:r>
              <a:rPr lang="he-IL" sz="1100" dirty="0"/>
              <a:t>משתמשי פרימיום יכולים לפרסם תרופה בתשלום, סוג של נטורופתיה.</a:t>
            </a:r>
          </a:p>
          <a:p>
            <a:pPr algn="r" rtl="1"/>
            <a:r>
              <a:rPr lang="he-IL" sz="1100" dirty="0"/>
              <a:t>לכן נוספים אלמנטים של מחיר וגודל מוצר.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F7C4E8-EB82-454D-B1E5-A085ACBDB015}"/>
              </a:ext>
            </a:extLst>
          </p:cNvPr>
          <p:cNvSpPr txBox="1"/>
          <p:nvPr/>
        </p:nvSpPr>
        <p:spPr>
          <a:xfrm>
            <a:off x="5922323" y="1541725"/>
            <a:ext cx="197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העלת תרופה חדשה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6B2D4D-ED0C-4142-A1C9-FB92D7D8EA5F}"/>
              </a:ext>
            </a:extLst>
          </p:cNvPr>
          <p:cNvSpPr txBox="1"/>
          <p:nvPr/>
        </p:nvSpPr>
        <p:spPr>
          <a:xfrm>
            <a:off x="2935406" y="1176237"/>
            <a:ext cx="20262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מסך תרופות רגילות:</a:t>
            </a:r>
          </a:p>
          <a:p>
            <a:pPr algn="r" rtl="1"/>
            <a:r>
              <a:rPr lang="he-IL" sz="1100" dirty="0"/>
              <a:t>לכל תרופה יש מצרכים, הוראות הכנה ודירוג.</a:t>
            </a:r>
          </a:p>
          <a:p>
            <a:pPr algn="r" rtl="1"/>
            <a:r>
              <a:rPr lang="he-IL" sz="1100" dirty="0"/>
              <a:t>ניתן ליצור קשר עם המפרסם ע"י וואטסאפ.</a:t>
            </a:r>
            <a:endParaRPr lang="en-US" sz="11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917B2B-6F25-445C-A37A-E26EBAC0E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348" y="77919"/>
            <a:ext cx="1600906" cy="1443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9F673F-3BB2-4825-9DF2-2D8F04687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991" y="2205241"/>
            <a:ext cx="2190612" cy="463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56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</TotalTime>
  <Words>495</Words>
  <Application>Microsoft Office PowerPoint</Application>
  <PresentationFormat>Widescreen</PresentationFormat>
  <Paragraphs>94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GrannyKnows</vt:lpstr>
      <vt:lpstr>PowerPoint Presentation</vt:lpstr>
      <vt:lpstr>דרישות מרכזיות: </vt:lpstr>
      <vt:lpstr>PowerPoint Presentation</vt:lpstr>
      <vt:lpstr>PowerPoint Presentation</vt:lpstr>
      <vt:lpstr>Database:</vt:lpstr>
      <vt:lpstr>PowerPoint Presentation</vt:lpstr>
      <vt:lpstr>מסכים:</vt:lpstr>
      <vt:lpstr>PowerPoint Presentation</vt:lpstr>
      <vt:lpstr>PowerPoint Presentation</vt:lpstr>
      <vt:lpstr>PowerPoint Presentation</vt:lpstr>
      <vt:lpstr>משימות להמשך: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GrannyKnows</dc:title>
  <dc:creator>צח כהן</dc:creator>
  <cp:lastModifiedBy>צח כהן</cp:lastModifiedBy>
  <cp:revision>12</cp:revision>
  <dcterms:created xsi:type="dcterms:W3CDTF">2021-12-26T08:14:18Z</dcterms:created>
  <dcterms:modified xsi:type="dcterms:W3CDTF">2021-12-27T09:23:27Z</dcterms:modified>
</cp:coreProperties>
</file>